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1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2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8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9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1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1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9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5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8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1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0EDF-078C-4E65-A4D2-81B8B505098B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F4D5-81C1-4B17-9297-8ACCAA5A6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7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37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6812" y="365125"/>
            <a:ext cx="7356987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6812" y="1825625"/>
            <a:ext cx="7356988" cy="398524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0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775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20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18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DSI - TOURS METROPOLE VAL DE LOIRE - VILLE DE 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TO-DCS CQ CMJ Brunet A.</dc:creator>
  <cp:lastModifiedBy>TO-DCS CQ CMJ Brunet A.</cp:lastModifiedBy>
  <cp:revision>2</cp:revision>
  <dcterms:created xsi:type="dcterms:W3CDTF">2023-08-22T10:25:39Z</dcterms:created>
  <dcterms:modified xsi:type="dcterms:W3CDTF">2023-08-22T10:33:24Z</dcterms:modified>
</cp:coreProperties>
</file>